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Jose Montiel Cuatlayol" initials="MJMC" lastIdx="14" clrIdx="0">
    <p:extLst/>
  </p:cmAuthor>
  <p:cmAuthor id="2" name="Dionisio Zabaleta Solís" initials="DZS" lastIdx="3" clrIdx="1">
    <p:extLst/>
  </p:cmAuthor>
  <p:cmAuthor id="3" name="Eduardo Espinosa Cravioto" initials="EEC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0" autoAdjust="0"/>
    <p:restoredTop sz="79965" autoAdjust="0"/>
  </p:normalViewPr>
  <p:slideViewPr>
    <p:cSldViewPr snapToGrid="0" snapToObjects="1">
      <p:cViewPr varScale="1">
        <p:scale>
          <a:sx n="55" d="100"/>
          <a:sy n="55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61839-1D75-4B89-8F14-306A99BB666C}" type="datetimeFigureOut">
              <a:rPr lang="es-ES" smtClean="0"/>
              <a:t>09/06/2017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32F31-5A14-4A65-92D4-21CB1CE8E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83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83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6829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83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55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4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55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191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36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32F31-5A14-4A65-92D4-21CB1CE8E92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496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239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915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38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6669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63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3444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379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4489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76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840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033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27A1-B762-4D40-9D5E-83959FC4C9A4}" type="datetimeFigureOut">
              <a:rPr lang="es-ES_tradnl" smtClean="0"/>
              <a:t>09/06/2017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7689-44C9-F442-81F7-A5715E3F82D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390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38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86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33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104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0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80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11</Words>
  <Application>Microsoft Office PowerPoint</Application>
  <PresentationFormat>Panorámica</PresentationFormat>
  <Paragraphs>11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Ricardo Alexys Valencia Lara</cp:lastModifiedBy>
  <cp:revision>72</cp:revision>
  <dcterms:created xsi:type="dcterms:W3CDTF">2016-09-21T19:01:03Z</dcterms:created>
  <dcterms:modified xsi:type="dcterms:W3CDTF">2017-06-09T18:59:21Z</dcterms:modified>
</cp:coreProperties>
</file>